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theme" Target="theme/theme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tableStyles" Target="tableStyle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00482-4250-48FF-BBB0-FBD170E706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C52B6F-46E0-42C6-B0CA-A6C715E746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3E4F8-5DA9-488A-B991-810790D82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F71A7-F39F-466A-85B4-569EF311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6AEC2-7FDF-4BA7-9048-30C0C335D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4842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28AC-C241-4BF5-A6BA-41BC0B317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ED3CE3-3513-4551-B623-19EDB0FF9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BF298-552D-49DA-92D7-E58F822F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4B166-B592-4878-B0D6-122860668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FA903-3DFB-4D3B-80B9-7E7FDE5BB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4660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6EB05-F74C-4A8D-BFF0-D1CF2D481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7BAAEB-94F4-48CC-B75A-712029B76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ABBD2-F6D2-4037-A0EC-7B66D97AF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EAA1F-DAD9-438A-AA30-2E48278F7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318C3-CBB0-4619-AAF7-6AF0A4885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327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D2045-9D64-4195-B566-B5411922F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CF0AA-E544-410F-AF98-81EF9E71B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4A408-226F-4E70-9ADC-F841AD171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C18AB-F291-4404-AF2B-35A2DBB1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7E06C-6C91-447A-8E21-14EAAC923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3485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F2EDF-8B66-401D-978A-3087B0EED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BC323E-98A3-4FE6-80D0-43E869DC8A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B4D6A-D87D-449A-90D6-0C18CF54C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3D437-7667-4BB8-AD3C-9019553D8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45BC4-CF6E-4536-8958-C3AC6842F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1123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EE23B-B834-4A33-B9CD-8C2F230B9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E58EE-9F59-4A3E-87E7-7E54C0403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0552FE-0DD1-4568-AF5A-5472594E37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675115-9C82-497C-BB75-D71B49430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C5C1E1-9656-4A90-B4E1-7430157C1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2F644-C112-4710-A1E0-79DCCBA9C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3983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31A91-5F02-48D9-9A80-5AD7B0945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44A098-D915-45A6-B34D-C0C43018F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B78D02-8433-4D92-8061-927F07ED91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DC9930-C774-4571-9329-6DE2188B4E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2148C0-D406-4E4C-ACDB-F884018480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B835D5-EBF2-4E62-8080-23A9E8474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C50796-DEE2-49E8-911E-D1F9B59E6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4BF792-71AE-4805-9B48-8CC92D6A5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2602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2CC82-B541-49F5-A72A-1A2BCB8AF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8E4080-428D-4C30-B7BC-5FC1A1746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D96C7A-7CD5-4484-A8C7-962C73CE8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DC6D77-9B27-4A9E-A040-22E42E137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7534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55C615-869C-481D-859D-0B97518CA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E341C9-2F10-4D49-8CB0-8B14E681D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47011B-3448-4CF9-BCBD-057B9D9E2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2320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B313E-1D7B-49E0-9A7A-06D416B17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5B2AB-98B8-4888-A4C7-3E48B3DD2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0A0875-F899-4513-805F-B06804044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AEF096-4147-4F28-8837-435E9C629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8CBCC5-8C9F-43C5-84CA-E27181956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02F089-AE70-40B8-9105-55EF7CA7E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3758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8CBF9-1863-4C1B-B094-93C27575B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583A16-CD22-4466-904F-2B6052A2CB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0AC5CD-CE13-4FD0-8E59-3427E8E69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61C5DB-D3F0-4A83-8C16-AA91FF03F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8EE714-D8AC-4728-8123-AFB5293B0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C779DC-7FE6-4DCC-894F-DE93A0212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9581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62DB4F-E409-4DC6-A6EF-BC4DC660E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D25D5E-0372-4A56-9152-BEB06F5AD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87368-CD3C-41BE-943B-8617F8828C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53A2F-C9FC-4945-B378-9638BB6000C9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DC753-44E7-4497-B018-AF33AE7552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97B0A-D64C-48DB-A1D6-CD85912B19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9728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EMF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EMF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EMF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EMF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EMF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EMF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EMF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EMF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EMF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E86342-8822-409D-9952-95B282DCEAF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30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8DAE67-116C-47DD-A3C8-DDF8DDAA464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844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3CF746-ED3F-4395-9A23-3D70B213828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5645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2076CD-DF73-4E9E-83A3-93DB801CACC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6967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3E52E4-5110-45BA-87C4-1CBBF7E1FC7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79992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B3570D-1952-4DDD-8202-D548191886B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8479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D4F09C-22C8-4287-84A0-3E3C0EC6AB2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9271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1E538F-165E-4B04-AE0C-E3A6DED1C84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6722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3D4BB2-A566-48EC-9FAE-8B6E66E8CC2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2895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D2EA4D-18E8-4D4D-BFF7-9D17FF5FA01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2501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D2D84B-9729-43F0-95DF-4C8D6DAFB91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2746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23EB18-C406-4D58-950E-CFA8C043C47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083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DD8C04-8D3A-4463-A942-7CE165AA6FC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9666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32D63D-C81F-4E5E-8910-B1A7B1B71D9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9071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228D6E-1703-454D-A41E-F9648FE7D2D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5143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D40C2D-49FD-4C4B-92BC-5CF2767F82E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6901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FFEF60-7B38-474A-9D37-406BB87D586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8513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F9B43D-6270-440E-BB67-34ACCA153FC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3195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8CFD64-C15D-4523-96E4-F1CCD5AE2C2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4001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694BF8-419B-4B5B-810E-B61C1C893AC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8006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34244-1E67-4C53-9547-1895AA06E00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9363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C137AE-E6C7-46B6-9DB5-A9F93DB83BA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49119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F12C96-76FD-4C89-9969-5B9A55838AD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65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B1F1BF-0BAD-45D6-A042-AA05D46CAC9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95256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DE17B9-CDFD-465A-9A8C-36BB402CF02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8955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E21A7D-42E1-43AE-B2F2-4A6BB689212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7683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FBAE03-6135-4BBA-AFB4-F0A7A618AB8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0040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CDAC51-D4B8-458B-A113-21986267CE0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80171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DFF19A-B8A8-4377-B7BC-1A10957F7A8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7029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071C66-7CD9-4028-B18C-7050F79950C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9079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628E66-74AE-4A25-AB28-7925618BDB4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8065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5B023C-9C7A-4A17-A1FD-1B5210F6EF8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1352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56CF97-94E7-4377-9AEA-B76E65707C0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36564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C4AB98-66C2-4149-8B8F-3C1878A4890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47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F6D864-382F-4E1C-B3A9-54717F2D6C8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3727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980A72-772C-41F2-8B36-4539C707125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6647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DD0E56-C6A1-4ECE-9E00-6B4CD1671DF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9945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6616E1-55B1-4792-A000-9759053299D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4166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FBF1E6-3CD8-4D7E-8FDF-EEEDBAD7B66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9196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EC6DE3-0501-4913-BC6A-18FB6FD6151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2003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3E5DF2-3D48-440D-9343-09AD1F158AB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87870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248D80-2E92-44F8-9729-975AE38A11F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43645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B55B41-623B-4EC8-A2F5-EE639C07884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1155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CC878F-AA13-43C0-93A5-E1270BD888D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09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3D1BE9-6E50-43C0-91B5-E84D0A2A08B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00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D1BA1C-F7F5-4C89-8A9A-5E7B6299B60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5055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BAC2BD-68E4-4AAF-8A97-35089D71AF2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9265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E10CB3-D476-4597-80DF-3B80CF832B8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0485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DED3FB-4A86-4111-B798-780DB309811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62376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29A2CB-D2B5-47D4-87B5-A552C9EDAC0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9928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78C957-C898-44F0-8209-91DD242A81E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828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7AA256-835F-4FC7-A77E-BEFC11D871B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32631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9AACC7-B5C8-4B52-A79A-5B51B8AC9F0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1588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C1B8BC-564F-4B02-9858-2EBA5156EF8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72010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4197B8-5340-4E0D-934E-355D2761CEE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9429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78A249-B911-4D30-9075-B615401511D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96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F7E735-C741-4630-BEA4-2EAF7697BB9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8242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46D62D-A045-43E2-AC64-DEABE3C7426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6879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AC7485-223A-4061-9721-B839B0EACA4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8310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6D7B5A-2712-4CD9-94CC-4D12618394C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70153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60238C-CE24-4FC7-A9B3-DE93AF813C6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83679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F7C66-7D25-4BB9-B51B-575466342FA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5425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983CA9-F70C-4C98-9023-193857657B8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15521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328FB8-6995-451E-BD55-E240D989985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687046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692EC9-A446-48EE-97C8-9EBEEB05579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37410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14B679-907A-4F37-BDED-4AFDD99E043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41281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47ECE8-9A6A-4F1A-B07E-4FC5A238857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927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1A07E5-A4F4-4DC7-BB4E-1CA0EE00F8B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01257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E2B4D6-6F03-4442-8999-B704809B0BE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34512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ED0BD1-77A3-4D3C-8951-4FB1C65DBB0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433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63A042-9A1E-4C58-B9AC-F3A39DF724A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225495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5B5F7E-25A9-4DA7-A8AA-7A5A4720847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6177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38467B-626D-44DD-A268-0EAD3DC81B1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16602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F583A5-5879-4BCE-8DDC-D51092A466E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29843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02D8D9-963A-45E1-B4C7-C59BFA29641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914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FF821B-07AB-41DB-A482-613AE03BF4F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256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F15D68-F231-4EDC-980C-3D5065DE0FF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4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339D9B-4417-47DB-B8EA-BB620A9CF23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07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ABA5B6-94AD-4E75-B26C-283BE01FAD6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510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2AF40A-E520-4B36-ADDA-6876AB9381D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3899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D38498-5D9C-41D0-A6A9-DAAF70F6175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30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9F976C-E47A-4CC4-B1D1-1500B733B90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249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06DE1E-FD0D-4463-8AAA-951F67FA42A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15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3B07E3-0653-470C-A169-66E6B6C2A40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482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106067-2ADD-4B39-8A05-8FBCA0C04B0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18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F703A7-BC5F-46E0-B864-88DB6D6A88B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7631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9F7FBC-B363-4F55-8123-02B63878888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735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3C737D-B0D6-4A4F-8DC5-64D5B92EFBD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973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E7CFF5-AF62-41B2-8B0F-39D7D0C2E19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12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FADACC-8E64-4639-BEAD-CE3DBEB78E4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8123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33AFB7-0A6D-4309-8A4F-00D2DBEC903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570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4DB542-3FD3-4284-9FF0-B6F8E105D51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804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6DB7AC-40F8-4214-B0FF-1317D6DD425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55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FD74A5-6E18-48BA-BD12-8EE5D798AF4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4015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BD8087-DF67-4631-A605-63169B0B6D0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847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B14F6C-0C01-4100-8B76-9F958AC5B9A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559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683B37-474F-4ED2-8F00-DE42779FAD3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320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DA24FC-4D39-4BC5-822B-4D2567CAFC8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596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9A538A-EE54-4445-B58F-CCD6FD182E6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5986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6BEC22-ED77-41B4-BAB0-5A3FEFEA0C1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94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3E5231-534B-4861-A8A2-0A7DDE66182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72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C45846-F7D7-4EA5-9D50-D2F0407C5EF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95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5ADE72-607C-4FC0-AE73-5E700F9E017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342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65730C-BD95-4793-B58F-A9A2C4D454B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175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E10301-D6D0-46E1-A49E-59B8F79D05D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885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AA0E55-0DB6-410F-BFD1-0D8C884EA03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9983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A45F1A-F34C-4562-BFE6-88A5452F680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017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915918-23F5-4EBC-95BC-E72068FA77B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267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0AFA40-F817-4813-8DD3-202F4B6285C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51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C50FDE-F263-47A3-A1B7-169E5C4C124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585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1C214A-687E-426D-8563-1E65666A593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56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33AFC4-F8B0-460C-B82E-7CA2D166C2A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475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C4EB95-E604-44BF-B63C-85D646B3E44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218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E45AAA-F42D-4891-A2B8-C9F2068AEE0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368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534E3A-AEF6-4AEF-B6B2-24930FC93BC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290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36B8B6-F36D-4366-A59B-F3A6AD15F4D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341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9DC664-7CA1-4350-B74B-8B0E00C4162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070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234F85-A674-40E0-B68B-B044E932E95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507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4C4A8D-A646-487A-BA18-313C26F0C5F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890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B6A605-3E28-4B39-8B21-19DCD951DBA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509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CF4569-5965-4415-A872-80D8651A2D3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700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E73306-4310-4475-8524-B0DCC6FAE76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17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4F3844-5076-4728-B54A-E2F7251ACC8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846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D8D104-5854-446F-8D28-7B8CC17E706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05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E5E572-A078-4AC8-9543-0513DDD6B3B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74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50E39C-C4E7-4BC5-9C7A-8BB5FBDC9A0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5634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14AD72-2921-40B1-A246-0493AA2F00B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622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FBC818-2514-47B8-8F95-227E79E4143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835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D63511-7B25-4DD7-8B75-F427FE3BCC8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141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67197D-98CF-4A36-B642-6C7B62BEB34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9552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5C4450-DC2C-45A4-A983-0DDB7F86BDC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990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5BE814-C404-4F94-9D47-DC34B2C6A00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9251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5EFE03-0AD9-43EF-ADFB-1EBC5DD7B9C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6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935343-4D4B-4BEE-834F-BEA9C112894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772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634000-AAF5-4B78-A243-3EC77BE8380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958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B88AA8-B5B1-4769-8541-C3B6F5C0541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717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16DCB7-1DBB-4074-A33F-E0BBA3BD172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92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B2BE0F-B4E8-47C1-80C4-976E3121B97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384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CCFEF5-A11D-4BC3-BF2D-68C66F48B3A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0865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D60DEA-AA83-487C-9737-5A3F4EBB824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4831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94E339-BBAF-431E-9004-BFDCFEF3925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8008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DA62E8-CC67-48ED-8425-DDFD9AA7895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407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1E814A-6ECF-4311-9A02-41398F85AF8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9150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A8D8C0-FE88-4A0D-879F-0A9995954C3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74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289FBE-88CF-43B7-BC92-7FF6D74B2A2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88237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E42AFE-4B1D-4314-A4DB-108A3C64F2E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592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2B7837-5680-41BB-A417-9E6346C5DAE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2166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4CBE86-28F6-40E6-8EBE-94D0B81CA2C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738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4B91F4-5ADE-4093-B436-92C3594755E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739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019DD2-EEFB-429A-9527-9FBC14B49C3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9567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21D4D2-D5EC-4B65-A040-67FEE435A45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4632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B69396-B479-4518-9E27-5DCB9DC60DD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5473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76F06F-CA9F-4CB3-8A7D-EBF76F190A2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5907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CEF8B5-C91B-436E-A9C9-E6A0DDF3F72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1753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9E3939-CEDE-4161-9A2D-A9E2D0308C2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10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F6B6AB-ABCA-4190-8E82-1F470788806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96901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ADEC25-DDDA-4008-A49F-7FAB0B5BA3A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4802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89B813-C2D1-4068-9323-549DEB55421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7721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0614DA-E331-4A1C-911C-AFC1442E0AC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3667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493C22-DA4B-4DCA-AC1D-833FE511CF8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0459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D4F64F-5A21-446B-96AE-EC9B52DCE69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5836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B90DD8-A1E2-4D4D-9FF3-14405B39CAA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9704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7CB9DD-C690-4CAB-BE0C-FD2F74A7F3E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4568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745534-4CD5-4FD5-9813-36A04EA8B4B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2251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A7D959-11BE-40F8-AB17-0E83DBF8833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9426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519D3D-5561-42EF-9C8A-925776926F9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811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0</Words>
  <Application>Microsoft Office PowerPoint</Application>
  <PresentationFormat>Widescreen</PresentationFormat>
  <Paragraphs>0</Paragraphs>
  <Slides>166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166</vt:i4>
      </vt:variant>
    </vt:vector>
  </HeadingPairs>
  <TitlesOfParts>
    <vt:vector size="17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Thierry Chaput</dc:creator>
  <cp:lastModifiedBy>Thierry CHAPUT</cp:lastModifiedBy>
  <cp:revision>29</cp:revision>
  <dcterms:created xsi:type="dcterms:W3CDTF">2017-09-05T21:58:07Z</dcterms:created>
  <dcterms:modified xsi:type="dcterms:W3CDTF">2020-12-14T14:34:10Z</dcterms:modified>
</cp:coreProperties>
</file>